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9" r:id="rId7"/>
    <p:sldId id="264" r:id="rId8"/>
    <p:sldId id="265" r:id="rId9"/>
    <p:sldId id="266" r:id="rId10"/>
    <p:sldId id="267" r:id="rId11"/>
    <p:sldId id="270" r:id="rId12"/>
    <p:sldId id="268" r:id="rId13"/>
    <p:sldId id="271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C0DB4-1311-4D73-84FE-0B66EE09CEA4}" type="datetimeFigureOut">
              <a:rPr lang="uk-UA" smtClean="0"/>
              <a:pPr/>
              <a:t>23.04.2025</a:t>
            </a:fld>
            <a:endParaRPr lang="uk-UA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uk-UA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E6AA3-BB51-4EF5-8892-8E68DDAF10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5760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6AA3-BB51-4EF5-8892-8E68DDAF1097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5271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6AA3-BB51-4EF5-8892-8E68DDAF1097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2641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6AA3-BB51-4EF5-8892-8E68DDAF1097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0235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17FA3B-C404-4317-B0BC-953931111309}" type="datetimeFigureOut">
              <a:rPr lang="pl-PL" smtClean="0"/>
              <a:pPr/>
              <a:t>2025-04-23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17FA3B-C404-4317-B0BC-953931111309}" type="datetimeFigureOut">
              <a:rPr lang="pl-PL" smtClean="0"/>
              <a:pPr/>
              <a:t>2025-04-23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17FA3B-C404-4317-B0BC-953931111309}" type="datetimeFigureOut">
              <a:rPr lang="pl-PL" smtClean="0"/>
              <a:pPr/>
              <a:t>2025-04-23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2025-04-23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2025-04-23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17FA3B-C404-4317-B0BC-953931111309}" type="datetimeFigureOut">
              <a:rPr lang="pl-PL" smtClean="0"/>
              <a:pPr/>
              <a:t>2025-04-23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2025-04-23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17FA3B-C404-4317-B0BC-953931111309}" type="datetimeFigureOut">
              <a:rPr lang="pl-PL" smtClean="0"/>
              <a:pPr/>
              <a:t>2025-04-23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17FA3B-C404-4317-B0BC-953931111309}" type="datetimeFigureOut">
              <a:rPr lang="pl-PL" smtClean="0"/>
              <a:pPr/>
              <a:t>2025-04-23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2025-04-23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461389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Марія Зелінська Ілона 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Лясота</a:t>
            </a:r>
            <a:endParaRPr lang="pl-PL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000" dirty="0" smtClean="0"/>
              <a:t>ПОЛЬСЬКА </a:t>
            </a:r>
            <a:r>
              <a:rPr lang="ru-RU" sz="2000" dirty="0"/>
              <a:t>МОВА </a:t>
            </a:r>
            <a:r>
              <a:rPr lang="ru-RU" sz="2000" dirty="0" err="1"/>
              <a:t>Посібник</a:t>
            </a:r>
            <a:r>
              <a:rPr lang="ru-RU" sz="2000" dirty="0"/>
              <a:t> для </a:t>
            </a: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польської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/>
              <a:t> (з </a:t>
            </a:r>
            <a:r>
              <a:rPr lang="ru-RU" sz="2000" dirty="0" err="1"/>
              <a:t>аудіозаписом</a:t>
            </a:r>
            <a:r>
              <a:rPr lang="ru-RU" sz="2000" dirty="0"/>
              <a:t> </a:t>
            </a:r>
            <a:r>
              <a:rPr lang="ru-RU" sz="2000" dirty="0" err="1"/>
              <a:t>вправ</a:t>
            </a:r>
            <a:r>
              <a:rPr lang="ru-RU" sz="2000" dirty="0"/>
              <a:t> та </a:t>
            </a:r>
            <a:r>
              <a:rPr lang="ru-RU" sz="2000" dirty="0" err="1"/>
              <a:t>діалогів</a:t>
            </a:r>
            <a:r>
              <a:rPr lang="ru-RU" sz="2000" dirty="0"/>
              <a:t>)</a:t>
            </a:r>
            <a:endParaRPr lang="uk-UA" sz="2000" dirty="0"/>
          </a:p>
        </p:txBody>
      </p:sp>
      <p:pic>
        <p:nvPicPr>
          <p:cNvPr id="1026" name="Picture 2" descr="C:\Users\User\Desktop\IMG_20231119_2124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00" r="-2200"/>
          <a:stretch/>
        </p:blipFill>
        <p:spPr bwMode="auto">
          <a:xfrm>
            <a:off x="1835696" y="412435"/>
            <a:ext cx="6958851" cy="460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365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>
                <a:solidFill>
                  <a:srgbClr val="212745"/>
                </a:solidFill>
              </a:rPr>
              <a:t>Вправи</a:t>
            </a:r>
            <a:endParaRPr lang="uk-UA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730" y="1887210"/>
            <a:ext cx="6122540" cy="429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980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>
                <a:solidFill>
                  <a:srgbClr val="212745"/>
                </a:solidFill>
              </a:rPr>
              <a:t>Вправи</a:t>
            </a:r>
            <a:endParaRPr lang="uk-UA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55776" y="1700808"/>
            <a:ext cx="4032448" cy="477314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06" t="16769" r="31340" b="6805"/>
          <a:stretch/>
        </p:blipFill>
        <p:spPr bwMode="auto">
          <a:xfrm>
            <a:off x="2267744" y="1347784"/>
            <a:ext cx="4446838" cy="507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826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>
                <a:solidFill>
                  <a:srgbClr val="212745"/>
                </a:solidFill>
              </a:rPr>
              <a:t>Вправи</a:t>
            </a:r>
            <a:endParaRPr lang="uk-UA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4"/>
          </p:nvPr>
        </p:nvSpPr>
        <p:spPr>
          <a:xfrm>
            <a:off x="4427983" y="2362200"/>
            <a:ext cx="3600401" cy="358708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30583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50" t="16934" r="28550" b="4800"/>
          <a:stretch/>
        </p:blipFill>
        <p:spPr bwMode="auto">
          <a:xfrm>
            <a:off x="4355976" y="1916832"/>
            <a:ext cx="3891394" cy="399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036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51694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212745"/>
                </a:solidFill>
              </a:rPr>
              <a:t>Вправи</a:t>
            </a:r>
            <a:endParaRPr lang="uk-UA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"/>
          </p:nvPr>
        </p:nvSpPr>
        <p:spPr>
          <a:xfrm>
            <a:off x="395536" y="1196752"/>
            <a:ext cx="3719264" cy="1031336"/>
          </a:xfrm>
        </p:spPr>
        <p:txBody>
          <a:bodyPr/>
          <a:lstStyle/>
          <a:p>
            <a:r>
              <a:rPr lang="pl-PL" sz="1400" dirty="0"/>
              <a:t>X. Proszę uzupełnić list motywacyjny wyrazami i związkami wyrazowymi z ramki / </a:t>
            </a:r>
            <a:r>
              <a:rPr lang="uk-UA" sz="1400" dirty="0"/>
              <a:t>Доповніть мотиваційний лист словами і словосполученнями з рамки.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42" t="24753" r="33608" b="15909"/>
          <a:stretch/>
        </p:blipFill>
        <p:spPr bwMode="auto">
          <a:xfrm>
            <a:off x="467544" y="2276872"/>
            <a:ext cx="3744416" cy="415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91" t="23600" r="32525" b="19067"/>
          <a:stretch/>
        </p:blipFill>
        <p:spPr bwMode="auto">
          <a:xfrm>
            <a:off x="4283968" y="2060848"/>
            <a:ext cx="39307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273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166"/>
            <a:ext cx="4842582" cy="642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483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331640" y="404664"/>
            <a:ext cx="5400600" cy="597666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60" t="19179" r="34967" b="5510"/>
          <a:stretch/>
        </p:blipFill>
        <p:spPr bwMode="auto">
          <a:xfrm>
            <a:off x="1331640" y="260648"/>
            <a:ext cx="548388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22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71600" y="1340768"/>
            <a:ext cx="5760640" cy="513318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88" t="18145" r="34666" b="7354"/>
          <a:stretch/>
        </p:blipFill>
        <p:spPr bwMode="auto">
          <a:xfrm>
            <a:off x="755576" y="332656"/>
            <a:ext cx="612068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701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70609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Тематичний словник</a:t>
            </a:r>
            <a:endParaRPr lang="uk-UA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99592" y="1340768"/>
            <a:ext cx="5976664" cy="513318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33" t="16770" r="33505" b="5705"/>
          <a:stretch/>
        </p:blipFill>
        <p:spPr bwMode="auto">
          <a:xfrm>
            <a:off x="755576" y="1268760"/>
            <a:ext cx="6120680" cy="531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718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dirty="0">
                <a:solidFill>
                  <a:srgbClr val="212745"/>
                </a:solidFill>
              </a:rPr>
              <a:t>Тематичний словник</a:t>
            </a:r>
            <a:endParaRPr lang="uk-UA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1547664" y="1772816"/>
            <a:ext cx="5256584" cy="470113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25" t="27733" r="28774" b="5734"/>
          <a:stretch/>
        </p:blipFill>
        <p:spPr bwMode="auto">
          <a:xfrm>
            <a:off x="1328146" y="1412776"/>
            <a:ext cx="5831605" cy="505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41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Діалоги</a:t>
            </a:r>
            <a:endParaRPr lang="uk-UA" sz="3600" b="1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4608512" cy="527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191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Граматика</a:t>
            </a:r>
            <a:endParaRPr lang="uk-UA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95736" y="1484784"/>
            <a:ext cx="3960440" cy="498916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32" t="16632" r="31263" b="5567"/>
          <a:stretch/>
        </p:blipFill>
        <p:spPr bwMode="auto">
          <a:xfrm>
            <a:off x="1907704" y="1340768"/>
            <a:ext cx="4694549" cy="533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825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 smtClean="0"/>
              <a:t>Вправи</a:t>
            </a:r>
            <a:endParaRPr lang="uk-UA" sz="36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29943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8338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54</Words>
  <Application>Microsoft Office PowerPoint</Application>
  <PresentationFormat>Экран (4:3)</PresentationFormat>
  <Paragraphs>15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Wykusz</vt:lpstr>
      <vt:lpstr>Слайд 1</vt:lpstr>
      <vt:lpstr>Слайд 2</vt:lpstr>
      <vt:lpstr>Слайд 3</vt:lpstr>
      <vt:lpstr>Слайд 4</vt:lpstr>
      <vt:lpstr>Тематичний словник</vt:lpstr>
      <vt:lpstr>Тематичний словник</vt:lpstr>
      <vt:lpstr>Діалоги</vt:lpstr>
      <vt:lpstr>Граматика</vt:lpstr>
      <vt:lpstr>Вправи</vt:lpstr>
      <vt:lpstr>Вправи</vt:lpstr>
      <vt:lpstr>Вправи</vt:lpstr>
      <vt:lpstr>Вправи</vt:lpstr>
      <vt:lpstr>Вправи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Rec.</cp:lastModifiedBy>
  <cp:revision>13</cp:revision>
  <dcterms:created xsi:type="dcterms:W3CDTF">2023-11-25T20:26:40Z</dcterms:created>
  <dcterms:modified xsi:type="dcterms:W3CDTF">2025-04-23T09:59:14Z</dcterms:modified>
</cp:coreProperties>
</file>